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9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AC00D-B576-BF4A-851A-E2496A1426D2}" v="2" dt="2024-01-20T16:13:08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5"/>
    <p:restoredTop sz="94665"/>
  </p:normalViewPr>
  <p:slideViewPr>
    <p:cSldViewPr snapToGrid="0">
      <p:cViewPr varScale="1">
        <p:scale>
          <a:sx n="74" d="100"/>
          <a:sy n="74" d="100"/>
        </p:scale>
        <p:origin x="2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ska Gleser" userId="86e028c061e823d8" providerId="LiveId" clId="{BB4AC00D-B576-BF4A-851A-E2496A1426D2}"/>
    <pc:docChg chg="modSld">
      <pc:chgData name="Valeska Gleser" userId="86e028c061e823d8" providerId="LiveId" clId="{BB4AC00D-B576-BF4A-851A-E2496A1426D2}" dt="2024-01-24T19:30:34.599" v="176" actId="20577"/>
      <pc:docMkLst>
        <pc:docMk/>
      </pc:docMkLst>
      <pc:sldChg chg="addSp modSp mod">
        <pc:chgData name="Valeska Gleser" userId="86e028c061e823d8" providerId="LiveId" clId="{BB4AC00D-B576-BF4A-851A-E2496A1426D2}" dt="2024-01-24T19:30:34.599" v="176" actId="20577"/>
        <pc:sldMkLst>
          <pc:docMk/>
          <pc:sldMk cId="1595232738" sldId="256"/>
        </pc:sldMkLst>
        <pc:spChg chg="mod">
          <ac:chgData name="Valeska Gleser" userId="86e028c061e823d8" providerId="LiveId" clId="{BB4AC00D-B576-BF4A-851A-E2496A1426D2}" dt="2024-01-20T16:14:41.069" v="170" actId="14100"/>
          <ac:spMkLst>
            <pc:docMk/>
            <pc:sldMk cId="1595232738" sldId="256"/>
            <ac:spMk id="3" creationId="{1E13331A-4818-9BC1-62AF-67B3F08AAF7A}"/>
          </ac:spMkLst>
        </pc:spChg>
        <pc:spChg chg="mod">
          <ac:chgData name="Valeska Gleser" userId="86e028c061e823d8" providerId="LiveId" clId="{BB4AC00D-B576-BF4A-851A-E2496A1426D2}" dt="2024-01-24T19:30:34.599" v="176" actId="20577"/>
          <ac:spMkLst>
            <pc:docMk/>
            <pc:sldMk cId="1595232738" sldId="256"/>
            <ac:spMk id="5" creationId="{6B01C53F-295D-D8EC-BBF4-D1F185FD187E}"/>
          </ac:spMkLst>
        </pc:spChg>
        <pc:picChg chg="mod">
          <ac:chgData name="Valeska Gleser" userId="86e028c061e823d8" providerId="LiveId" clId="{BB4AC00D-B576-BF4A-851A-E2496A1426D2}" dt="2024-01-20T16:14:32.501" v="169" actId="1076"/>
          <ac:picMkLst>
            <pc:docMk/>
            <pc:sldMk cId="1595232738" sldId="256"/>
            <ac:picMk id="4" creationId="{5ED336CF-E8C5-ADB6-F221-9C9B88AF0E02}"/>
          </ac:picMkLst>
        </pc:picChg>
        <pc:picChg chg="add mod">
          <ac:chgData name="Valeska Gleser" userId="86e028c061e823d8" providerId="LiveId" clId="{BB4AC00D-B576-BF4A-851A-E2496A1426D2}" dt="2024-01-20T16:13:46.585" v="158" actId="14100"/>
          <ac:picMkLst>
            <pc:docMk/>
            <pc:sldMk cId="1595232738" sldId="256"/>
            <ac:picMk id="8" creationId="{0F45D54B-8F03-C2FA-151B-B43BDC8229A2}"/>
          </ac:picMkLst>
        </pc:picChg>
        <pc:picChg chg="add mod">
          <ac:chgData name="Valeska Gleser" userId="86e028c061e823d8" providerId="LiveId" clId="{BB4AC00D-B576-BF4A-851A-E2496A1426D2}" dt="2024-01-20T16:13:41.769" v="157" actId="1076"/>
          <ac:picMkLst>
            <pc:docMk/>
            <pc:sldMk cId="1595232738" sldId="256"/>
            <ac:picMk id="10" creationId="{8AE8C8A0-69BD-3BFA-E848-42B77CB98431}"/>
          </ac:picMkLst>
        </pc:picChg>
      </pc:sldChg>
    </pc:docChg>
  </pc:docChgLst>
  <pc:docChgLst>
    <pc:chgData name="Valeska Gleser" userId="86e028c061e823d8" providerId="LiveId" clId="{FA0640B5-C529-E848-92F3-605B4B6787EB}"/>
    <pc:docChg chg="custSel modSld">
      <pc:chgData name="Valeska Gleser" userId="86e028c061e823d8" providerId="LiveId" clId="{FA0640B5-C529-E848-92F3-605B4B6787EB}" dt="2023-11-08T15:01:47.585" v="96" actId="1076"/>
      <pc:docMkLst>
        <pc:docMk/>
      </pc:docMkLst>
      <pc:sldChg chg="addSp modSp mod">
        <pc:chgData name="Valeska Gleser" userId="86e028c061e823d8" providerId="LiveId" clId="{FA0640B5-C529-E848-92F3-605B4B6787EB}" dt="2023-11-08T15:01:47.585" v="96" actId="1076"/>
        <pc:sldMkLst>
          <pc:docMk/>
          <pc:sldMk cId="1595232738" sldId="256"/>
        </pc:sldMkLst>
        <pc:spChg chg="add mod">
          <ac:chgData name="Valeska Gleser" userId="86e028c061e823d8" providerId="LiveId" clId="{FA0640B5-C529-E848-92F3-605B4B6787EB}" dt="2023-11-08T15:01:47.585" v="96" actId="1076"/>
          <ac:spMkLst>
            <pc:docMk/>
            <pc:sldMk cId="1595232738" sldId="256"/>
            <ac:spMk id="3" creationId="{1E13331A-4818-9BC1-62AF-67B3F08AAF7A}"/>
          </ac:spMkLst>
        </pc:spChg>
        <pc:spChg chg="mod">
          <ac:chgData name="Valeska Gleser" userId="86e028c061e823d8" providerId="LiveId" clId="{FA0640B5-C529-E848-92F3-605B4B6787EB}" dt="2023-11-08T15:00:32.776" v="36" actId="255"/>
          <ac:spMkLst>
            <pc:docMk/>
            <pc:sldMk cId="1595232738" sldId="256"/>
            <ac:spMk id="5" creationId="{6B01C53F-295D-D8EC-BBF4-D1F185FD18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01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97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8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60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2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0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1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74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54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05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53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CB0A6-43F7-684C-8AC0-528BC1EDB09D}" type="datetimeFigureOut">
              <a:rPr lang="de-DE" smtClean="0"/>
              <a:t>24.01.24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1D38-8FBD-EC4B-81C1-A13205316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7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4605964-CC08-8482-B879-A2FA24523B4D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BE9E7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E45F35-190A-B7D4-E136-04693E118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de-DE" b="0" i="0" u="none" strike="noStrike" dirty="0">
                <a:solidFill>
                  <a:srgbClr val="000000"/>
                </a:solidFill>
                <a:effectLst/>
              </a:rPr>
            </a:br>
            <a:br>
              <a:rPr lang="de-DE" b="0" i="0" u="none" strike="noStrike" dirty="0">
                <a:solidFill>
                  <a:srgbClr val="000000"/>
                </a:solidFill>
                <a:effectLst/>
              </a:rPr>
            </a:b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B01C53F-295D-D8EC-BBF4-D1F185FD187E}"/>
              </a:ext>
            </a:extLst>
          </p:cNvPr>
          <p:cNvSpPr txBox="1"/>
          <p:nvPr/>
        </p:nvSpPr>
        <p:spPr>
          <a:xfrm>
            <a:off x="514351" y="7744077"/>
            <a:ext cx="58292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Sonntag, 25. Februar    </a:t>
            </a:r>
            <a:r>
              <a:rPr lang="de-DE" sz="2800"/>
              <a:t>um     11.45 </a:t>
            </a:r>
            <a:r>
              <a:rPr lang="de-DE" sz="2800" dirty="0"/>
              <a:t>Uhr </a:t>
            </a:r>
            <a:br>
              <a:rPr lang="de-DE" sz="2400" dirty="0"/>
            </a:br>
            <a:r>
              <a:rPr lang="de-DE" sz="2400" dirty="0"/>
              <a:t>Christengemeinschaft Dortmund Hainallee 40 </a:t>
            </a:r>
            <a:endParaRPr lang="de-DE" sz="2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ED336CF-E8C5-ADB6-F221-9C9B88AF0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00" y="521240"/>
            <a:ext cx="5829301" cy="722283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E13331A-4818-9BC1-62AF-67B3F08AAF7A}"/>
              </a:ext>
            </a:extLst>
          </p:cNvPr>
          <p:cNvSpPr txBox="1"/>
          <p:nvPr/>
        </p:nvSpPr>
        <p:spPr>
          <a:xfrm>
            <a:off x="966159" y="7125742"/>
            <a:ext cx="51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Myrtha Faltin – Erzählerin      Valeska </a:t>
            </a:r>
            <a:r>
              <a:rPr lang="de-DE" b="1" dirty="0" err="1"/>
              <a:t>Gleser</a:t>
            </a:r>
            <a:r>
              <a:rPr lang="de-DE" b="1" dirty="0"/>
              <a:t> – Harfe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F45D54B-8F03-C2FA-151B-B43BDC822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928" y="8761432"/>
            <a:ext cx="980851" cy="98085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AE8C8A0-69BD-3BFA-E848-42B77CB98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30" y="8885632"/>
            <a:ext cx="2170982" cy="95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3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23</Words>
  <Application>Microsoft Macintosh PowerPoint</Application>
  <PresentationFormat>A4-Papier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Valeska Gleser</dc:creator>
  <cp:lastModifiedBy>Valeska Gleser</cp:lastModifiedBy>
  <cp:revision>1</cp:revision>
  <dcterms:created xsi:type="dcterms:W3CDTF">2023-10-28T19:37:32Z</dcterms:created>
  <dcterms:modified xsi:type="dcterms:W3CDTF">2024-01-24T19:30:36Z</dcterms:modified>
</cp:coreProperties>
</file>